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801600" cy="9601200" type="A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6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839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r">
              <a:defRPr sz="800"/>
            </a:lvl1pPr>
          </a:lstStyle>
          <a:p>
            <a:fld id="{CDE41DD0-3042-452A-9EAC-D49DC3668173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0113" y="852488"/>
            <a:ext cx="3059112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058" tIns="31529" rIns="63058" bIns="315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824" y="3275689"/>
            <a:ext cx="7951690" cy="2680205"/>
          </a:xfrm>
          <a:prstGeom prst="rect">
            <a:avLst/>
          </a:prstGeom>
        </p:spPr>
        <p:txBody>
          <a:bodyPr vert="horz" lIns="63058" tIns="31529" rIns="63058" bIns="315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839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r">
              <a:defRPr sz="800"/>
            </a:lvl1pPr>
          </a:lstStyle>
          <a:p>
            <a:fld id="{73DFBA1C-DBEC-4A24-B7BA-03C031D9E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11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9"/>
            <a:ext cx="9601200" cy="3342640"/>
          </a:xfrm>
        </p:spPr>
        <p:txBody>
          <a:bodyPr anchor="b"/>
          <a:lstStyle>
            <a:lvl1pPr algn="ctr">
              <a:defRPr sz="1493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5973"/>
            </a:lvl1pPr>
            <a:lvl2pPr marL="1137912" indent="0" algn="ctr">
              <a:buNone/>
              <a:defRPr sz="4977"/>
            </a:lvl2pPr>
            <a:lvl3pPr marL="2275823" indent="0" algn="ctr">
              <a:buNone/>
              <a:defRPr sz="4480"/>
            </a:lvl3pPr>
            <a:lvl4pPr marL="3413736" indent="0" algn="ctr">
              <a:buNone/>
              <a:defRPr sz="3983"/>
            </a:lvl4pPr>
            <a:lvl5pPr marL="4551648" indent="0" algn="ctr">
              <a:buNone/>
              <a:defRPr sz="3983"/>
            </a:lvl5pPr>
            <a:lvl6pPr marL="5689559" indent="0" algn="ctr">
              <a:buNone/>
              <a:defRPr sz="3983"/>
            </a:lvl6pPr>
            <a:lvl7pPr marL="6827471" indent="0" algn="ctr">
              <a:buNone/>
              <a:defRPr sz="3983"/>
            </a:lvl7pPr>
            <a:lvl8pPr marL="7965384" indent="0" algn="ctr">
              <a:buNone/>
              <a:defRPr sz="3983"/>
            </a:lvl8pPr>
            <a:lvl9pPr marL="9103295" indent="0" algn="ctr">
              <a:buNone/>
              <a:defRPr sz="398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70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34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14235" y="953454"/>
            <a:ext cx="2173605" cy="1518856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420" y="953454"/>
            <a:ext cx="6360795" cy="1518856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63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04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1493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1pPr>
            <a:lvl2pPr marL="1137912" indent="0">
              <a:buNone/>
              <a:defRPr sz="4977">
                <a:solidFill>
                  <a:schemeClr val="tx1">
                    <a:tint val="75000"/>
                  </a:schemeClr>
                </a:solidFill>
              </a:defRPr>
            </a:lvl2pPr>
            <a:lvl3pPr marL="2275823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3pPr>
            <a:lvl4pPr marL="3413736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4pPr>
            <a:lvl5pPr marL="4551648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5pPr>
            <a:lvl6pPr marL="5689559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6pPr>
            <a:lvl7pPr marL="6827471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7pPr>
            <a:lvl8pPr marL="7965384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8pPr>
            <a:lvl9pPr marL="9103295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54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42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064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9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9" y="2353629"/>
            <a:ext cx="5415676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9"/>
            <a:ext cx="5442348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8" cy="51584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8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19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>
              <a:defRPr sz="7964"/>
            </a:lvl1pPr>
            <a:lvl2pPr>
              <a:defRPr sz="6969"/>
            </a:lvl2pPr>
            <a:lvl3pPr>
              <a:defRPr sz="5973"/>
            </a:lvl3pPr>
            <a:lvl4pPr>
              <a:defRPr sz="4977"/>
            </a:lvl4pPr>
            <a:lvl5pPr>
              <a:defRPr sz="4977"/>
            </a:lvl5pPr>
            <a:lvl6pPr>
              <a:defRPr sz="4977"/>
            </a:lvl6pPr>
            <a:lvl7pPr>
              <a:defRPr sz="4977"/>
            </a:lvl7pPr>
            <a:lvl8pPr>
              <a:defRPr sz="4977"/>
            </a:lvl8pPr>
            <a:lvl9pPr>
              <a:defRPr sz="49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68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 marL="0" indent="0">
              <a:buNone/>
              <a:defRPr sz="7964"/>
            </a:lvl1pPr>
            <a:lvl2pPr marL="1137912" indent="0">
              <a:buNone/>
              <a:defRPr sz="6969"/>
            </a:lvl2pPr>
            <a:lvl3pPr marL="2275823" indent="0">
              <a:buNone/>
              <a:defRPr sz="5973"/>
            </a:lvl3pPr>
            <a:lvl4pPr marL="3413736" indent="0">
              <a:buNone/>
              <a:defRPr sz="4977"/>
            </a:lvl4pPr>
            <a:lvl5pPr marL="4551648" indent="0">
              <a:buNone/>
              <a:defRPr sz="4977"/>
            </a:lvl5pPr>
            <a:lvl6pPr marL="5689559" indent="0">
              <a:buNone/>
              <a:defRPr sz="4977"/>
            </a:lvl6pPr>
            <a:lvl7pPr marL="6827471" indent="0">
              <a:buNone/>
              <a:defRPr sz="4977"/>
            </a:lvl7pPr>
            <a:lvl8pPr marL="7965384" indent="0">
              <a:buNone/>
              <a:defRPr sz="4977"/>
            </a:lvl8pPr>
            <a:lvl9pPr marL="9103295" indent="0">
              <a:buNone/>
              <a:defRPr sz="497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5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1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3F69D-9869-4AC5-B1DD-FDC6D3308AF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1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3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275823" rtl="0" eaLnBrk="1" latinLnBrk="0" hangingPunct="1">
        <a:lnSpc>
          <a:spcPct val="90000"/>
        </a:lnSpc>
        <a:spcBef>
          <a:spcPct val="0"/>
        </a:spcBef>
        <a:buNone/>
        <a:defRPr kumimoji="1" sz="10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8956" indent="-568956" algn="l" defTabSz="2275823" rtl="0" eaLnBrk="1" latinLnBrk="0" hangingPunct="1">
        <a:lnSpc>
          <a:spcPct val="90000"/>
        </a:lnSpc>
        <a:spcBef>
          <a:spcPts val="2489"/>
        </a:spcBef>
        <a:buFont typeface="Arial" panose="020B0604020202020204" pitchFamily="34" charset="0"/>
        <a:buChar char="•"/>
        <a:defRPr kumimoji="1" sz="6969" kern="1200">
          <a:solidFill>
            <a:schemeClr val="tx1"/>
          </a:solidFill>
          <a:latin typeface="+mn-lt"/>
          <a:ea typeface="+mn-ea"/>
          <a:cs typeface="+mn-cs"/>
        </a:defRPr>
      </a:lvl1pPr>
      <a:lvl2pPr marL="1706868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5973" kern="1200">
          <a:solidFill>
            <a:schemeClr val="tx1"/>
          </a:solidFill>
          <a:latin typeface="+mn-lt"/>
          <a:ea typeface="+mn-ea"/>
          <a:cs typeface="+mn-cs"/>
        </a:defRPr>
      </a:lvl2pPr>
      <a:lvl3pPr marL="2844780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977" kern="1200">
          <a:solidFill>
            <a:schemeClr val="tx1"/>
          </a:solidFill>
          <a:latin typeface="+mn-lt"/>
          <a:ea typeface="+mn-ea"/>
          <a:cs typeface="+mn-cs"/>
        </a:defRPr>
      </a:lvl3pPr>
      <a:lvl4pPr marL="3982691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04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6258516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7396427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8534339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672252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137912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275823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3pPr>
      <a:lvl4pPr marL="3413736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4551648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5689559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6827471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7965384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103295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171449" y="1919003"/>
            <a:ext cx="12458701" cy="7288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578128"/>
              </p:ext>
            </p:extLst>
          </p:nvPr>
        </p:nvGraphicFramePr>
        <p:xfrm>
          <a:off x="114300" y="647699"/>
          <a:ext cx="12611100" cy="1215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7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0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5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キャッチフレーズ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区分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申請額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事業期間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（全　体）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11183132" y="278368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Ａ３印刷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6249" y="222926"/>
            <a:ext cx="171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ＰＲペーパー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009380" y="9207451"/>
            <a:ext cx="2859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/>
              <a:t>令和４年度　</a:t>
            </a:r>
            <a:r>
              <a:rPr kumimoji="1" lang="ja-JP" altLang="en-US" sz="1200" dirty="0"/>
              <a:t>文化資源活用補助金</a:t>
            </a:r>
          </a:p>
        </p:txBody>
      </p:sp>
    </p:spTree>
    <p:extLst>
      <p:ext uri="{BB962C8B-B14F-4D97-AF65-F5344CB8AC3E}">
        <p14:creationId xmlns:p14="http://schemas.microsoft.com/office/powerpoint/2010/main" val="2701394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25</Words>
  <Application>Microsoft Office PowerPoint</Application>
  <PresentationFormat>A3 297x420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奈良県文化資源</dc:creator>
  <cp:lastModifiedBy>徳田 佐恵</cp:lastModifiedBy>
  <cp:revision>89</cp:revision>
  <cp:lastPrinted>2021-03-15T01:00:09Z</cp:lastPrinted>
  <dcterms:created xsi:type="dcterms:W3CDTF">2019-08-01T05:53:52Z</dcterms:created>
  <dcterms:modified xsi:type="dcterms:W3CDTF">2022-03-24T11:36:21Z</dcterms:modified>
</cp:coreProperties>
</file>